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9" r:id="rId2"/>
    <p:sldId id="256" r:id="rId3"/>
    <p:sldId id="257" r:id="rId4"/>
    <p:sldId id="258" r:id="rId5"/>
    <p:sldId id="261" r:id="rId6"/>
    <p:sldId id="262" r:id="rId7"/>
    <p:sldId id="260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451" autoAdjust="0"/>
  </p:normalViewPr>
  <p:slideViewPr>
    <p:cSldViewPr snapToGrid="0">
      <p:cViewPr varScale="1">
        <p:scale>
          <a:sx n="103" d="100"/>
          <a:sy n="103" d="100"/>
        </p:scale>
        <p:origin x="138" y="360"/>
      </p:cViewPr>
      <p:guideLst/>
    </p:cSldViewPr>
  </p:slideViewPr>
  <p:outlineViewPr>
    <p:cViewPr>
      <p:scale>
        <a:sx n="33" d="100"/>
        <a:sy n="33" d="100"/>
      </p:scale>
      <p:origin x="0" y="-240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2868B5-5E6C-4A53-8707-0361D7E5F518}" type="datetimeFigureOut">
              <a:rPr lang="en-US"/>
              <a:t>10/29/2015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4B6ABA-C0F7-4801-B889-94CCC2B31A0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3486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4B6ABA-C0F7-4801-B889-94CCC2B31A0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3802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4B6ABA-C0F7-4801-B889-94CCC2B31A0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1244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4B6ABA-C0F7-4801-B889-94CCC2B31A0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862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4B6ABA-C0F7-4801-B889-94CCC2B31A0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6387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4B6ABA-C0F7-4801-B889-94CCC2B31A0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744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B8DCF-7B0F-49BB-B30C-79EF84F12A9A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F7827-D8AE-43C1-9629-DC6E775E5C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014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B8DCF-7B0F-49BB-B30C-79EF84F12A9A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F7827-D8AE-43C1-9629-DC6E775E5C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647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B8DCF-7B0F-49BB-B30C-79EF84F12A9A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F7827-D8AE-43C1-9629-DC6E775E5C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618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B8DCF-7B0F-49BB-B30C-79EF84F12A9A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F7827-D8AE-43C1-9629-DC6E775E5C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668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B8DCF-7B0F-49BB-B30C-79EF84F12A9A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F7827-D8AE-43C1-9629-DC6E775E5C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507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B8DCF-7B0F-49BB-B30C-79EF84F12A9A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F7827-D8AE-43C1-9629-DC6E775E5C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653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B8DCF-7B0F-49BB-B30C-79EF84F12A9A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F7827-D8AE-43C1-9629-DC6E775E5C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86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B8DCF-7B0F-49BB-B30C-79EF84F12A9A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F7827-D8AE-43C1-9629-DC6E775E5C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388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B8DCF-7B0F-49BB-B30C-79EF84F12A9A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F7827-D8AE-43C1-9629-DC6E775E5C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406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B8DCF-7B0F-49BB-B30C-79EF84F12A9A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F7827-D8AE-43C1-9629-DC6E775E5C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138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B8DCF-7B0F-49BB-B30C-79EF84F12A9A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F7827-D8AE-43C1-9629-DC6E775E5C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796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BB8DCF-7B0F-49BB-B30C-79EF84F12A9A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8F7827-D8AE-43C1-9629-DC6E775E5C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613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3.1 Review: audible tri-tone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Write a snap script that…</a:t>
            </a:r>
          </a:p>
          <a:p>
            <a:pPr lvl="1"/>
            <a:r>
              <a:rPr lang="en-US" dirty="0" smtClean="0"/>
              <a:t>Asks the user to enter 3 numbers corresponding to tone values</a:t>
            </a:r>
          </a:p>
          <a:p>
            <a:pPr lvl="1"/>
            <a:r>
              <a:rPr lang="en-US" dirty="0" smtClean="0"/>
              <a:t>Checks for valid inputs and displays an error message for:</a:t>
            </a:r>
          </a:p>
          <a:p>
            <a:pPr lvl="2"/>
            <a:r>
              <a:rPr lang="en-US" dirty="0" smtClean="0"/>
              <a:t>Anything &lt; 30 (impossible to hear without a subwoofer)</a:t>
            </a:r>
          </a:p>
          <a:p>
            <a:pPr lvl="2"/>
            <a:r>
              <a:rPr lang="en-US" dirty="0" smtClean="0"/>
              <a:t>Anything &gt; 90 (gives </a:t>
            </a:r>
            <a:r>
              <a:rPr lang="en-US" dirty="0" err="1" smtClean="0"/>
              <a:t>Mr</a:t>
            </a:r>
            <a:r>
              <a:rPr lang="en-US" dirty="0" smtClean="0"/>
              <a:t> W a migraine)</a:t>
            </a:r>
          </a:p>
          <a:p>
            <a:pPr lvl="2"/>
            <a:r>
              <a:rPr lang="en-US" dirty="0" smtClean="0"/>
              <a:t>Check for these values and displays an error message</a:t>
            </a:r>
          </a:p>
          <a:p>
            <a:pPr lvl="1"/>
            <a:r>
              <a:rPr lang="en-US" dirty="0" smtClean="0"/>
              <a:t>Plays a tri-tone (like the old </a:t>
            </a:r>
            <a:r>
              <a:rPr lang="en-US" dirty="0" err="1" smtClean="0"/>
              <a:t>iphone</a:t>
            </a:r>
            <a:r>
              <a:rPr lang="en-US" dirty="0" smtClean="0"/>
              <a:t> text tone) after all inputs have been entered</a:t>
            </a:r>
          </a:p>
        </p:txBody>
      </p:sp>
    </p:spTree>
    <p:extLst>
      <p:ext uri="{BB962C8B-B14F-4D97-AF65-F5344CB8AC3E}">
        <p14:creationId xmlns:p14="http://schemas.microsoft.com/office/powerpoint/2010/main" val="21784109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Food algorithms revisited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In small groups, use procedural decomposition to write an algorithm for making a club sandwich</a:t>
            </a:r>
            <a:endParaRPr lang="en-US" dirty="0"/>
          </a:p>
          <a:p>
            <a:r>
              <a:rPr lang="en-US" dirty="0"/>
              <a:t>Ingredients: bread, chicken, bacon, lettuce, tomato, and mayonnaise</a:t>
            </a:r>
          </a:p>
          <a:p>
            <a:pPr lvl="1"/>
            <a:r>
              <a:rPr lang="en-US" dirty="0"/>
              <a:t>All ingredients start out cooked and sliced, but in containers</a:t>
            </a:r>
          </a:p>
          <a:p>
            <a:r>
              <a:rPr lang="en-US" dirty="0"/>
              <a:t>Identify places where you can use </a:t>
            </a:r>
            <a:r>
              <a:rPr lang="en-US" b="1" dirty="0"/>
              <a:t>abstraction, detail removal, and generalization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76456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Food algorithms revisited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Write ALL</a:t>
            </a:r>
            <a:r>
              <a:rPr lang="en-US" b="1" dirty="0" smtClean="0"/>
              <a:t> </a:t>
            </a:r>
            <a:r>
              <a:rPr lang="en-US" dirty="0" smtClean="0"/>
              <a:t>of your names on the top of a SINGLE sheet of paper with your algorithm and examples of abstraction, detail removal, and generalization.</a:t>
            </a:r>
          </a:p>
          <a:p>
            <a:r>
              <a:rPr lang="en-US" dirty="0" smtClean="0"/>
              <a:t>Turn the paper into </a:t>
            </a:r>
            <a:r>
              <a:rPr lang="en-US" dirty="0" err="1" smtClean="0"/>
              <a:t>Mr</a:t>
            </a:r>
            <a:r>
              <a:rPr lang="en-US" dirty="0" smtClean="0"/>
              <a:t> 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245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Lesson 3.2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Abstraction and Friends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690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Abstraction and Friends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Today we’re going to cover 4 important topics in computer science:</a:t>
            </a:r>
          </a:p>
          <a:p>
            <a:pPr marL="914400" lvl="1" indent="-457200">
              <a:buAutoNum type="arabicPeriod"/>
            </a:pPr>
            <a:r>
              <a:rPr lang="en-US" dirty="0" smtClean="0"/>
              <a:t>Abstraction</a:t>
            </a:r>
          </a:p>
          <a:p>
            <a:pPr marL="914400" lvl="1" indent="-457200">
              <a:buAutoNum type="arabicPeriod"/>
            </a:pPr>
            <a:r>
              <a:rPr lang="en-US" dirty="0" smtClean="0"/>
              <a:t>Detail removal</a:t>
            </a:r>
          </a:p>
          <a:p>
            <a:pPr marL="914400" lvl="1" indent="-457200">
              <a:buAutoNum type="arabicPeriod"/>
            </a:pPr>
            <a:r>
              <a:rPr lang="en-US" dirty="0" smtClean="0"/>
              <a:t>Generalization</a:t>
            </a:r>
          </a:p>
          <a:p>
            <a:pPr marL="914400" lvl="1" indent="-457200">
              <a:buAutoNum type="arabicPeriod"/>
            </a:pPr>
            <a:r>
              <a:rPr lang="en-US" dirty="0" smtClean="0"/>
              <a:t>Procedural decomposition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7415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Formal definition: A technique for managing complexity of computer systems by establishing a level of complexity on which a person interacts with the system</a:t>
            </a:r>
          </a:p>
          <a:p>
            <a:r>
              <a:rPr lang="en-US" dirty="0" smtClean="0"/>
              <a:t>Informal definition: The ability to effectively use things without needing to understand how they work</a:t>
            </a:r>
          </a:p>
          <a:p>
            <a:r>
              <a:rPr lang="en-US" dirty="0" smtClean="0"/>
              <a:t>Examples: </a:t>
            </a:r>
          </a:p>
          <a:p>
            <a:pPr lvl="1"/>
            <a:r>
              <a:rPr lang="en-US" dirty="0" smtClean="0"/>
              <a:t>Driving a car without knowing how the engine works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sking </a:t>
            </a:r>
            <a:r>
              <a:rPr lang="en-US" dirty="0" err="1" smtClean="0"/>
              <a:t>Mr</a:t>
            </a:r>
            <a:r>
              <a:rPr lang="en-US" dirty="0" smtClean="0"/>
              <a:t> W to open a jar of jelly without knowing how the muscles in his arm work</a:t>
            </a:r>
          </a:p>
          <a:p>
            <a:r>
              <a:rPr lang="en-US" dirty="0" smtClean="0"/>
              <a:t>Abstraction is magic!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3238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Take a minute to brainstorm a 2-3 things in your daily life that are </a:t>
            </a:r>
            <a:r>
              <a:rPr lang="en-US" b="1" dirty="0" smtClean="0"/>
              <a:t>abstracted</a:t>
            </a:r>
            <a:r>
              <a:rPr lang="en-US" dirty="0" smtClean="0"/>
              <a:t>, meaning you use them without needing to know how they work</a:t>
            </a:r>
          </a:p>
          <a:p>
            <a:r>
              <a:rPr lang="en-US" dirty="0" smtClean="0"/>
              <a:t>An important aspect of abstraction is </a:t>
            </a:r>
            <a:r>
              <a:rPr lang="en-US" b="1" dirty="0" smtClean="0"/>
              <a:t>acceptable complexity.</a:t>
            </a:r>
          </a:p>
          <a:p>
            <a:pPr lvl="1"/>
            <a:r>
              <a:rPr lang="en-US" dirty="0" smtClean="0"/>
              <a:t>Example: Microwaves, you don’t need to understand how microwaves affect hydrogen molecules, but you do need to know how to use the control panel.</a:t>
            </a:r>
          </a:p>
          <a:p>
            <a:r>
              <a:rPr lang="en-US" dirty="0" smtClean="0"/>
              <a:t>The part you need to understand is the </a:t>
            </a:r>
            <a:r>
              <a:rPr lang="en-US" b="1" dirty="0" smtClean="0"/>
              <a:t>interface.</a:t>
            </a:r>
            <a:r>
              <a:rPr lang="en-US" dirty="0" smtClean="0"/>
              <a:t> </a:t>
            </a:r>
          </a:p>
          <a:p>
            <a:r>
              <a:rPr lang="en-US" dirty="0" smtClean="0"/>
              <a:t>Look at your examples again and write out the complex part that has been </a:t>
            </a:r>
            <a:r>
              <a:rPr lang="en-US" b="1" dirty="0" smtClean="0"/>
              <a:t>abstracted</a:t>
            </a:r>
            <a:r>
              <a:rPr lang="en-US" dirty="0" smtClean="0"/>
              <a:t> out and what the </a:t>
            </a:r>
            <a:r>
              <a:rPr lang="en-US" b="1" dirty="0" smtClean="0"/>
              <a:t>interface</a:t>
            </a:r>
            <a:r>
              <a:rPr lang="en-US" dirty="0" smtClean="0"/>
              <a:t> is.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008120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Detail removal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does gravity work in real life? How did you make gravity work in your project 2? </a:t>
            </a:r>
          </a:p>
          <a:p>
            <a:r>
              <a:rPr lang="en-US" dirty="0" smtClean="0"/>
              <a:t>Take a minute to brainstorm 2-3 differences between real gravity and your project 2 gravity.</a:t>
            </a:r>
          </a:p>
          <a:p>
            <a:r>
              <a:rPr lang="en-US" dirty="0" smtClean="0"/>
              <a:t>These differences are an example of </a:t>
            </a:r>
            <a:r>
              <a:rPr lang="en-US" b="1" dirty="0" smtClean="0"/>
              <a:t>detail removal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9867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Detail removal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Formal definition: reducing the complexity of an algorithm or process by focusing on the important parts	</a:t>
            </a:r>
          </a:p>
          <a:p>
            <a:r>
              <a:rPr lang="en-US" dirty="0" smtClean="0"/>
              <a:t>Informal definition: simplifying an algorithm so that its just good enough for its purpose</a:t>
            </a:r>
            <a:endParaRPr lang="en-US" dirty="0"/>
          </a:p>
          <a:p>
            <a:r>
              <a:rPr lang="en-US" dirty="0" smtClean="0"/>
              <a:t>Think back to our lesson on computer modeling…</a:t>
            </a:r>
          </a:p>
          <a:p>
            <a:pPr lvl="1"/>
            <a:r>
              <a:rPr lang="en-US" dirty="0" smtClean="0"/>
              <a:t>Models just need to </a:t>
            </a:r>
            <a:r>
              <a:rPr lang="en-US" i="1" dirty="0" smtClean="0"/>
              <a:t>look and feel</a:t>
            </a:r>
            <a:r>
              <a:rPr lang="en-US" dirty="0" smtClean="0"/>
              <a:t> real, they don’t need to be 100% accurate 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t’s often impossible to get 100% accuracy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6760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Formal definition: Defining a domain by a set of common characteristics and applying this to a set of elements</a:t>
            </a:r>
          </a:p>
          <a:p>
            <a:r>
              <a:rPr lang="en-US" dirty="0" smtClean="0"/>
              <a:t>Informal definition: combining a group of related concepts or processes into a single category</a:t>
            </a:r>
          </a:p>
          <a:p>
            <a:r>
              <a:rPr lang="en-US" dirty="0" smtClean="0"/>
              <a:t>Example: Opening a jar of peanut butter or jelly, spreading peanut butter or jelly on bread</a:t>
            </a:r>
          </a:p>
          <a:p>
            <a:r>
              <a:rPr lang="en-US" dirty="0" smtClean="0"/>
              <a:t>Take a minute to look over the old labs and find places where there are similar processes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7286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Procedural decomposition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Formal definition: breaking a complex problem or system into parts that are easier to conceive, understand, program, and maintain</a:t>
            </a:r>
          </a:p>
          <a:p>
            <a:r>
              <a:rPr lang="en-US" dirty="0" smtClean="0"/>
              <a:t>Informal definition: breaking a big problem into little pieces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This is usually accomplished using the concepts we just defined: </a:t>
            </a:r>
            <a:r>
              <a:rPr lang="en-US" b="1" dirty="0" smtClean="0"/>
              <a:t>abstraction</a:t>
            </a:r>
            <a:r>
              <a:rPr lang="en-US" dirty="0" smtClean="0"/>
              <a:t>, </a:t>
            </a:r>
            <a:r>
              <a:rPr lang="en-US" b="1" dirty="0" smtClean="0"/>
              <a:t>detail removal</a:t>
            </a:r>
            <a:r>
              <a:rPr lang="en-US" dirty="0" smtClean="0"/>
              <a:t>, and </a:t>
            </a:r>
            <a:r>
              <a:rPr lang="en-US" b="1" dirty="0" smtClean="0"/>
              <a:t>generalization</a:t>
            </a:r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2508333" y="3299409"/>
            <a:ext cx="6223636" cy="1743076"/>
            <a:chOff x="695575" y="3824787"/>
            <a:chExt cx="6223636" cy="1743076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5575" y="3824788"/>
              <a:ext cx="2619375" cy="1743075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95579" y="3824787"/>
              <a:ext cx="2623632" cy="1743075"/>
            </a:xfrm>
            <a:prstGeom prst="rect">
              <a:avLst/>
            </a:prstGeom>
          </p:spPr>
        </p:pic>
        <p:sp>
          <p:nvSpPr>
            <p:cNvPr id="7" name="Right Arrow 6"/>
            <p:cNvSpPr/>
            <p:nvPr/>
          </p:nvSpPr>
          <p:spPr>
            <a:xfrm>
              <a:off x="3556082" y="4543926"/>
              <a:ext cx="498364" cy="425115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173100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560</Words>
  <Application>Microsoft Office PowerPoint</Application>
  <PresentationFormat>Widescreen</PresentationFormat>
  <Paragraphs>60</Paragraphs>
  <Slides>11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Lesson 3.1 Review: audible tri-tone</vt:lpstr>
      <vt:lpstr>Lesson 3.2</vt:lpstr>
      <vt:lpstr>Abstraction and Friends</vt:lpstr>
      <vt:lpstr>Abstraction</vt:lpstr>
      <vt:lpstr>Abstraction</vt:lpstr>
      <vt:lpstr>Detail removal</vt:lpstr>
      <vt:lpstr>Detail removal</vt:lpstr>
      <vt:lpstr>Generalization</vt:lpstr>
      <vt:lpstr>Procedural decomposition</vt:lpstr>
      <vt:lpstr>Food algorithms revisited</vt:lpstr>
      <vt:lpstr>Food algorithms revisited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3.1 Review: audible tri-tone</dc:title>
  <dc:creator>Bobby Chang</dc:creator>
  <cp:lastModifiedBy>Bobby Chang</cp:lastModifiedBy>
  <cp:revision>10</cp:revision>
  <dcterms:created xsi:type="dcterms:W3CDTF">2015-10-28T18:40:37Z</dcterms:created>
  <dcterms:modified xsi:type="dcterms:W3CDTF">2015-10-29T16:00:23Z</dcterms:modified>
</cp:coreProperties>
</file>